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76000" sy="85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3143272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Архангельской области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Архангельской области «Архангельский педагогический колледж имени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Р.Е.Шаниной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ДИПЛОМНЫЙ ПРОЕКТ (РАБОТА)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ТЕМА: «………………………………………..»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Автор: ФИО………………….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…….группы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Специальность (код, наименование)………………………………………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Научный руководитель:………</a:t>
            </a:r>
          </a:p>
          <a:p>
            <a:pPr algn="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Архангельск 2026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l="6053" r="38461" b="53938"/>
          <a:stretch>
            <a:fillRect/>
          </a:stretch>
        </p:blipFill>
        <p:spPr bwMode="auto">
          <a:xfrm>
            <a:off x="142844" y="357166"/>
            <a:ext cx="11334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 l="6053" r="38461" b="53938"/>
          <a:stretch>
            <a:fillRect/>
          </a:stretch>
        </p:blipFill>
        <p:spPr bwMode="auto">
          <a:xfrm>
            <a:off x="571472" y="357166"/>
            <a:ext cx="11334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23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Министерство образования и науки Архангельской области Государственное бюджетное профессиональное образовательное учреждение Архангельской области «Архангельский педагогический колледж имени Р.Е.Шаниной»       ДИПЛОМНЫЙ ПРОЕКТ (РАБОТА) ТЕМА: «………………………………………..»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Архангельской области Государственное бюджетное профессиональное образовательное учреждение Архангельской области «Архангельский педагогический колледж»       ВЫПУСКНАЯ  КВАЛИФИКАЦИОННАЯ  РАБОТА ТЕМА: «………………………………………..»</dc:title>
  <dc:creator>informcenter</dc:creator>
  <cp:lastModifiedBy>Пользователь</cp:lastModifiedBy>
  <cp:revision>27</cp:revision>
  <dcterms:modified xsi:type="dcterms:W3CDTF">2026-05-21T04:45:33Z</dcterms:modified>
</cp:coreProperties>
</file>