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0" r:id="rId3"/>
    <p:sldId id="262" r:id="rId4"/>
    <p:sldId id="263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04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2BDD4-C78C-4860-8E8C-F50AAF368E5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738-AF95-4E47-BDC6-832F293C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 некоторых лабораторий свой портативный компьютер не входит. Вместо него можно использовать любой другой компьютер с установленным на него специальным программным обеспечением, идущим в комплекте поставки. Такие лаборатории оснащены специальным небольшим регистратором, способным самостоятельно сохранять результаты нескольких наблюдений. Во время опыта датчики подключены к регистратору. После проведения опыта данные с регистратора переносятся в компьютер, где происходит последующая работа с ними. Это даёт возможность проводить опыты на природе и прекрасно решает проблему, когда в кабинете на несколько цифровых лабораторий приходится лишь один компьютер.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D7E6-65AD-475F-A6D7-FA1BE330CA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7358114" cy="4500594"/>
          </a:xfrm>
        </p:spPr>
        <p:txBody>
          <a:bodyPr>
            <a:norm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Современное оборудование на уроках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цикла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472" y="4929198"/>
            <a:ext cx="3786246" cy="1500198"/>
          </a:xfrm>
        </p:spPr>
        <p:txBody>
          <a:bodyPr>
            <a:normAutofit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chemeClr val="accent3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Жданова М.Н., преподаватель ГБПОУ АО Архангельский педагогический колледж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3" y="4071943"/>
            <a:ext cx="26432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Архангельск,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GPS-приемник. Регистрирует  долготу, широту, 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температуры окружающей среды (-10…+50) 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температуры исследуемой среды (-25…+110) + зонд датчика температуры (разъем зонда под кнопкой  датчика).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освещенности (0 – 55 000 лк).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громкости звука (под кнопкой микрофонный датчик 58 – 93 дБ).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14pH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lvl="0" algn="just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влажности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100%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показывает относительную влажность воздуха.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атчик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кПа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(кПа = умножить на 7,5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0" algn="just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провода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провода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расстояния. (0,4-10м). </a:t>
            </a:r>
          </a:p>
          <a:p>
            <a:pPr lvl="0" algn="just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/>
              <a:t>Проведение экспериментов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5286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лаборатория позволяет проводить учебные эксперименты по предметам естественнонаучного цикла. Лаборатория обеспечивает автоматизированный сбор и обработку данных, позволяет отображать ход эксперимента в виде графиков, таблиц, показаний приборов.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Длительное время работы регистратора позволяет исследовать медленные процессы.  В помещении регистратор данных напрямую подсоединяется к компьютеру кабелем USB или посредством беспроводного соединения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rosservis.spb.ru/d/tsifrovaya_laboratoriya_po_yestestvoznaniyu_dlya_nachalnoy_shko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4" y="1131938"/>
            <a:ext cx="3563579" cy="458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au-ra.ru/netcat_files/2979_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55" y="1206459"/>
            <a:ext cx="4683017" cy="443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015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Цифровая лаборатория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7786742" cy="547384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лаборатория для начальной школы является, с одной стороны, продолжением идей о способах развития у детей исследовательских умений. С другой стороны, цифровая лаборатория готовит детей к работе с цифровыми лабораториями по физике, химии и биологии, разработанными компанией «Научные развлечения» для основной школы.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сочетать исследовательскую деятельность и классно-урочную систему обучения, можно выбрать предложенные сценарии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уроков-исследования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заданной теме, когда фрагменты урока, в ходе которого эксперимент выполняет или трактует учитель, перемежаются с фрагментами самостоятельной работы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цифровой лаборатории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74" y="1285861"/>
            <a:ext cx="9022326" cy="55721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8 </a:t>
            </a:r>
            <a:r>
              <a:rPr lang="ru-RU" sz="3000" dirty="0"/>
              <a:t>лотков </a:t>
            </a:r>
            <a:r>
              <a:rPr lang="ru-RU" sz="3000" dirty="0" smtClean="0"/>
              <a:t>: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1. Плавание</a:t>
            </a:r>
            <a:br>
              <a:rPr lang="ru-RU" sz="3000" dirty="0"/>
            </a:br>
            <a:r>
              <a:rPr lang="ru-RU" sz="3000" dirty="0"/>
              <a:t>2. Мыльные пузыри </a:t>
            </a:r>
            <a:r>
              <a:rPr lang="ru-RU" sz="3000" dirty="0" smtClean="0"/>
              <a:t> 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3. </a:t>
            </a:r>
            <a:r>
              <a:rPr lang="ru-RU" sz="3000" dirty="0" smtClean="0"/>
              <a:t>Движение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4. </a:t>
            </a:r>
            <a:r>
              <a:rPr lang="ru-RU" sz="3000" dirty="0" smtClean="0"/>
              <a:t>Химия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5. </a:t>
            </a:r>
            <a:r>
              <a:rPr lang="ru-RU" sz="3000" dirty="0" smtClean="0"/>
              <a:t>Оптика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6. </a:t>
            </a:r>
            <a:r>
              <a:rPr lang="ru-RU" sz="3000" dirty="0" smtClean="0"/>
              <a:t>Электричество и магнетизм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7. </a:t>
            </a:r>
            <a:r>
              <a:rPr lang="ru-RU" sz="2800" dirty="0" smtClean="0"/>
              <a:t>Лоток с комплектом материалов для учителя 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8. Датчики для начальной </a:t>
            </a:r>
            <a:r>
              <a:rPr lang="ru-RU" sz="3000" dirty="0" smtClean="0"/>
              <a:t>школы;</a:t>
            </a:r>
            <a:endParaRPr lang="ru-RU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Оборудование </a:t>
            </a:r>
            <a:r>
              <a:rPr lang="ru-RU" sz="3000" dirty="0"/>
              <a:t>и материалы для проведения </a:t>
            </a:r>
            <a:r>
              <a:rPr lang="ru-RU" sz="3000" dirty="0" smtClean="0"/>
              <a:t>уроков-исследований;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Набор </a:t>
            </a:r>
            <a:r>
              <a:rPr lang="ru-RU" sz="3000" dirty="0"/>
              <a:t>электронных </a:t>
            </a:r>
            <a:r>
              <a:rPr lang="ru-RU" sz="3000" dirty="0" smtClean="0"/>
              <a:t>плакатов;</a:t>
            </a:r>
            <a:endParaRPr lang="ru-RU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Программное обеспечение;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Шаблоны отчетов;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Методические указания.</a:t>
            </a:r>
            <a:endParaRPr lang="ru-RU" sz="30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030079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xXx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04"/>
            <a:ext cx="4158882" cy="50720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4929222" cy="6072230"/>
          </a:xfrm>
        </p:spPr>
        <p:txBody>
          <a:bodyPr>
            <a:noAutofit/>
          </a:bodyPr>
          <a:lstStyle/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Levenhuk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отличается своей высокой четкостью изображения. Микроскоп может осуществлять увеличение   в 640 раз.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5072098" cy="59024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Освещение может быть как верхним, так и нижним. При верхнем освещении лучше рассматривать крупные и плотные объекты. Нижнее подойдет для тонких и прозрачных препаратов. Свет при нижнем освещении получается более равномерным, поскольку он проходит сквозь препарат. Для такого освещения используется нижняя лампа. Цифровой микроскоп удобен тем, что освещение нижнее направлено прямо в объектив.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xXx\Desktop\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53060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286808" cy="487375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внимательно рассмотреть препарат, он должен быть неподвижен. Для этого используют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предметный столик,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котором можно закрепить препарат. А с помощью специального винта можно плавно передвигать предметный столик, что позволит разместить препарат точно под объективом.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предметным столиком есть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 с фильтрами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 позволяет менять цвет изображения, чтобы лучше рассмотреть препарат.</a:t>
            </a:r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xXx\Desktop\7729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496"/>
            <a:ext cx="592935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5072098" cy="628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Микроскопы открывают взору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чудесный, быстро меняющий мир микрообъектов, изменения в котором порой столь быстры, что нет возможности их уловить. К счастью, современные камеры для микроскопов позволяют запечатлеть увиденное и сохранить в памяти микроскопа. Достаточно убрать объектив и на его место установить камеру, закрепив ее специальным винтом.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Получаемое с помощью камеры изображение можно передать на экран и сохранить в памяти компьютера.  Благодаря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цифровым камерам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микроскопов даже мельчайшие объекты не исчезнут бесследно, с их помощью можно сделать фотографии и снять видео.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xXx\Desktop\666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44235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xXx\Desktop\523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256"/>
            <a:ext cx="5786478" cy="25779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429684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данный набор цифрового микроскопа входят также готовые препараты, которые можно сразу рассматривать. Но кроме этого есть возможность создать свой собственный препарат. В наборе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Levenhuk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найти  предметные, 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покровныестёкла.При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их помощи можно приготовить микропрепарат.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микропрепаратов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Levenhuk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«Увидеть все»: увлекательное путешествие в микромир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комплект входят 80 готовых микропрепаратов с образцами тканей растений, животных и человека, а также неорганических веществ, которые легко встретить в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ЛабДиск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Gensci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7/03/23/s_58d2f8785414a/593372_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2839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s://sun9-68.userapi.com/impg/wsUP-AsDpdQ-UbCfj-XW7ujZfGWEpdOVl7HOcA/UPwKsh4ZXaQ.jpg?size=808x1080&amp;quality=96&amp;sign=1f033c7f0e4d430afec99cd2c2caac2d"/>
          <p:cNvPicPr>
            <a:picLocks noChangeAspect="1" noChangeArrowheads="1"/>
          </p:cNvPicPr>
          <p:nvPr/>
        </p:nvPicPr>
        <p:blipFill>
          <a:blip r:embed="rId4" cstate="print"/>
          <a:srcRect t="27467"/>
          <a:stretch>
            <a:fillRect/>
          </a:stretch>
        </p:blipFill>
        <p:spPr bwMode="auto">
          <a:xfrm>
            <a:off x="4247456" y="1484784"/>
            <a:ext cx="4896544" cy="474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ЛабДиск</a:t>
            </a:r>
            <a:r>
              <a:rPr lang="ru-RU" b="1" dirty="0" smtClean="0"/>
              <a:t> </a:t>
            </a:r>
            <a:r>
              <a:rPr lang="ru-RU" b="1" dirty="0" err="1" smtClean="0"/>
              <a:t>Gensci</a:t>
            </a:r>
            <a:r>
              <a:rPr lang="ru-RU" b="1" dirty="0" smtClean="0"/>
              <a:t> - мобильная </a:t>
            </a:r>
            <a:r>
              <a:rPr lang="ru-RU" b="1" dirty="0" err="1" smtClean="0"/>
              <a:t>естественно-научная</a:t>
            </a:r>
            <a:r>
              <a:rPr lang="ru-RU" b="1" dirty="0" smtClean="0"/>
              <a:t> лаборатория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929618" cy="5330968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Лаб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иск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беспроводная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 - научная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лаборатория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умещающаяся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буквально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ладони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(300 г)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имеющая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встроенны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порты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подключения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дополнительных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внешних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датчиков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память на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100 000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измерений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работы с устройством необходимо открыть все датчики, т.е. повернуть кольцо.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показаний датчиков начинается сразу после нажатия одной-единственной кнопки на его корпусе для просмотра показаний какого-либо датчика во время эксперимента также требуется только одно нажатие кнопки – той, на которой изображен понятный и легко запоминающийся символ этого датчика. Результаты измерений выводятся на экран.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датчики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xn--l1aeadfey.xn--p1ai/uploadedFiles/eshopimages/big/labdisk-Gensci-mobilnaya-estestvenno-nauchnaya-laborato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900115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</TotalTime>
  <Words>734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Современное оборудование на уроках естественно-научного цикла   </vt:lpstr>
      <vt:lpstr>Слайд 2</vt:lpstr>
      <vt:lpstr>Слайд 3</vt:lpstr>
      <vt:lpstr>Слайд 4</vt:lpstr>
      <vt:lpstr>Слайд 5</vt:lpstr>
      <vt:lpstr>Слайд 6</vt:lpstr>
      <vt:lpstr>ЛабДиск Gensci </vt:lpstr>
      <vt:lpstr>ЛабДиск Gensci - мобильная естественно-научная лаборатория</vt:lpstr>
      <vt:lpstr>Основные датчики</vt:lpstr>
      <vt:lpstr>Основные датчики</vt:lpstr>
      <vt:lpstr>Проведение экспериментов</vt:lpstr>
      <vt:lpstr>Слайд 12</vt:lpstr>
      <vt:lpstr>Цифровая лаборатория</vt:lpstr>
      <vt:lpstr>Содержание цифровой лаборатории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Архангельской области Государственное бюджетное профессиональное образовательное учреждение  Архангельской области «Архангельский педагогический колледж»    Мастер-класс «Возможности использования цифрового микроскопа в курсе «Окружающий мир»   </dc:title>
  <dc:creator>xXx</dc:creator>
  <cp:lastModifiedBy>mehoz.art@gmail.com</cp:lastModifiedBy>
  <cp:revision>45</cp:revision>
  <dcterms:created xsi:type="dcterms:W3CDTF">2021-11-06T20:17:30Z</dcterms:created>
  <dcterms:modified xsi:type="dcterms:W3CDTF">2022-12-14T09:18:05Z</dcterms:modified>
</cp:coreProperties>
</file>