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D822A-00FC-F0D1-4DDA-F45516A06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CC30B0-F7DF-746B-B0D9-2FF3C1992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9304A4-2E1E-72A3-4014-4F9A6220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3CBA23-C6D5-1D90-5E2B-286E0391C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8FCECB-CD1D-D395-80DA-1ADB4C3E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7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13FF9-5FD4-65EB-0A3C-1815F9AA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E2D30B-EFA1-80B4-0CEA-2DCA08CC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1BA595-0756-0773-1C9D-8E64ADF8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0B573-54AD-622C-9498-6BE9E660D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7DAD43-C81D-EB81-0844-E91E012F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3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764262-C398-DFC4-3AAF-C9E587501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01068B-E129-F924-80C3-479C85632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0C2917-7668-DE83-D7C6-91049E06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B3F155-B74B-1042-AD5E-A0A0215B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329ECF-F4A4-0F2D-2610-B94156D3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00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4E9AD3-B163-C553-FE29-EEB062FF1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D3F6A-0AD1-BBD8-B9E3-15685DEE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6B4751-1DF4-FF57-8CF4-8BCBAF6F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E3B5F0-36A9-0A6A-4ED3-E7862435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1FD78B-D384-26D1-6E07-74B59E55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7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117C84-50DD-0D1F-4EA1-3D85CFEE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899A05-9210-58FB-C17C-22B3FDD83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57FD85-D994-3F26-71E9-A8C1E693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A378EC-69E2-6CF3-236F-92A9C068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B162D8-98F0-B732-E579-294596B7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5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86B4E-AEFC-17A7-F098-5E678AB6E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713DA8-F6CE-853E-42F9-5EB1B7411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B2A9DB-9768-5300-CE57-5B2EBBB1C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54BA21-D9E7-C418-9CC1-8583FC95F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AAD0C2-30EE-FD64-611E-438F5496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2243E4-2179-B994-CF38-108941F0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8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1A7CE4-FE01-EB1A-FF10-7B7CDFB2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492D3F-C81F-ABA0-B79F-1B36D4677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4E05A6-1F2F-4B79-9617-FD76051D6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D83CCE-CDAA-E2E2-B0E7-184048750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27A17A0-7C35-C7F6-29F9-3CFC5DBC1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64D679-D8D4-ED82-0012-10F5DB46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95A2942-E4D8-E8C8-73DA-1E60F6C8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32DDBB-5F02-7B11-04F4-4F928C2F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0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A94D9-8222-9541-5C72-CCF6A15A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A8585E-CA42-58F6-0686-7D163C236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C44119-B573-F622-BD10-7A3318C2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47A070-DBB8-5BE3-237F-169A3D3E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66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FA64F3B-B210-65EE-9C6F-3C43FE1A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F8B31F-B8BA-1954-3038-98F74A5F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23CF71-2EAD-667D-F2F0-256845FF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98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D7E66-741F-F73B-529D-F7DAFF18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BBE9E1-41E8-FFCA-CDA5-216E8BA07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60D99A-9367-072F-ABA0-FE6B6CCE8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4BBB0D-E1EF-6453-3B9A-9919B6D8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91825A-9191-EAE5-CBB7-6CEB353C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1D76A-59CB-E509-3259-9C3C0FFE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72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89CCB-F1AF-F2B8-5217-C103C090B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0C2C776-5A93-8810-5477-4DCD1E7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E27BAF-5988-BFE5-6FF0-72C16F4A6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6E19D5-F6EF-6528-EB8C-13C4B735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074692-CEA6-7FEB-29AC-A2D826445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DC6365-29BF-74E3-8539-8D616537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19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818E1-B4E4-BE06-6E5E-02F13BCC5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4B64E9-5477-29FD-1A86-7CA88E09E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C95FB5-0578-3628-E5F5-1DFAA3C78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4BB7-C294-486E-8E16-49EC9397C1BF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34D88F-817E-8E3F-28C6-BB94AC111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ACDE0C-A220-4C5D-FD03-1761F9909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FFB33-3153-4E97-97E1-212C72603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85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911A2-5702-4EA0-442B-EC5DE322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Формирование функциональной грамотности на уроках математики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2D7331-836F-2A9F-E666-484FC5C1E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7038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3200" dirty="0" err="1"/>
              <a:t>Летовальцева</a:t>
            </a:r>
            <a:r>
              <a:rPr lang="ru-RU" sz="3200" dirty="0"/>
              <a:t> Юлия Игоревна,</a:t>
            </a:r>
          </a:p>
          <a:p>
            <a:pPr algn="r"/>
            <a:r>
              <a:rPr lang="ru-RU" sz="3200" dirty="0"/>
              <a:t>учитель начальных классов</a:t>
            </a:r>
          </a:p>
          <a:p>
            <a:pPr algn="r"/>
            <a:r>
              <a:rPr lang="ru-RU" sz="3200" dirty="0"/>
              <a:t>МОУ «СОШ № 6» г. Новодвинска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24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AEE8D-B4BB-5A95-97DD-61AA3C73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591800" cy="5591175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/>
              <a:t>Мы учим  не для школы, а  для  жизни.</a:t>
            </a: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/>
              <a:t>                                      </a:t>
            </a:r>
            <a:r>
              <a:rPr lang="ru-RU" sz="5400" b="1" dirty="0" err="1"/>
              <a:t>Хуторский</a:t>
            </a:r>
            <a:r>
              <a:rPr lang="ru-RU" sz="5400" b="1" dirty="0"/>
              <a:t> А.В.</a:t>
            </a:r>
          </a:p>
        </p:txBody>
      </p:sp>
    </p:spTree>
    <p:extLst>
      <p:ext uri="{BB962C8B-B14F-4D97-AF65-F5344CB8AC3E}">
        <p14:creationId xmlns:p14="http://schemas.microsoft.com/office/powerpoint/2010/main" val="376899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AEE8D-B4BB-5A95-97DD-61AA3C73A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591800" cy="559117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/>
              <a:t>Цель обучения ребёнка состоит в том, чтобы сделать его способным развиваться дальше без помощи учителя</a:t>
            </a:r>
            <a:br>
              <a:rPr lang="ru-RU" sz="5400" b="1" dirty="0"/>
            </a:b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/>
              <a:t>                                      </a:t>
            </a:r>
            <a:r>
              <a:rPr lang="ru-RU" sz="5400" b="1" dirty="0" err="1"/>
              <a:t>Элберт</a:t>
            </a:r>
            <a:r>
              <a:rPr lang="ru-RU" sz="5400" b="1" dirty="0"/>
              <a:t> </a:t>
            </a:r>
            <a:r>
              <a:rPr lang="ru-RU" sz="5400" b="1" smtClean="0"/>
              <a:t>Хаббард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3316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A96FB-D500-0A6A-EA39-F9683DEC9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Математическая грамотность выражается: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BED5D8-BA50-5997-8826-23120224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 потребности и умении применять математику в повседневных ситуациях;</a:t>
            </a:r>
          </a:p>
          <a:p>
            <a:r>
              <a:rPr lang="ru-RU" sz="3600" dirty="0"/>
              <a:t>в способности различать математические объекты, устанавливать математические отношения, сравнивать;</a:t>
            </a:r>
          </a:p>
          <a:p>
            <a:r>
              <a:rPr lang="ru-RU" sz="3600" dirty="0"/>
              <a:t>в совокупности умений: действовать по алгоритму, формулировать суждения с использованием математических терминов.</a:t>
            </a:r>
          </a:p>
        </p:txBody>
      </p:sp>
    </p:spTree>
    <p:extLst>
      <p:ext uri="{BB962C8B-B14F-4D97-AF65-F5344CB8AC3E}">
        <p14:creationId xmlns:p14="http://schemas.microsoft.com/office/powerpoint/2010/main" val="246679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1F6FC-B920-FAD4-3C92-F401F57A8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86175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/>
              <a:t>Что нужно сделать сегодня, чтоб стать успешным завтра?</a:t>
            </a:r>
          </a:p>
        </p:txBody>
      </p:sp>
    </p:spTree>
    <p:extLst>
      <p:ext uri="{BB962C8B-B14F-4D97-AF65-F5344CB8AC3E}">
        <p14:creationId xmlns:p14="http://schemas.microsoft.com/office/powerpoint/2010/main" val="206603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6D0CB-443D-3E6E-110F-98E47865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/>
              <a:t>Что нужно сделать сегодня, чтоб стать успешным завтра?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A2252-B0E0-6F2B-C080-E2E6CAB3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Математику нужно трогать!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B00E90-1A2C-290E-AF57-6173D7CD8A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67" t="27333" r="16166" b="12445"/>
          <a:stretch/>
        </p:blipFill>
        <p:spPr>
          <a:xfrm>
            <a:off x="3048000" y="2697957"/>
            <a:ext cx="56896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81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6D0CB-443D-3E6E-110F-98E47865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/>
              <a:t>Что нужно сделать сегодня, чтоб стать успешным завтра?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A2252-B0E0-6F2B-C080-E2E6CAB3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Математику надо проживать!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6A5F03-1BB6-E8DB-00AD-5D578BE007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12" b="15333"/>
          <a:stretch/>
        </p:blipFill>
        <p:spPr>
          <a:xfrm>
            <a:off x="2044700" y="2517775"/>
            <a:ext cx="76200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26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6D0CB-443D-3E6E-110F-98E47865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/>
              <a:t>Что нужно сделать сегодня, чтоб стать успешным завтра?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A2252-B0E0-6F2B-C080-E2E6CAB3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Математика – это реальная жизнь!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D797A3B-5634-6378-9530-5EA4A346F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450" y="2642832"/>
            <a:ext cx="5238750" cy="406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6D0CB-443D-3E6E-110F-98E47865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/>
              <a:t>Что нужно сделать сегодня, чтоб стать успешным завтра?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A2252-B0E0-6F2B-C080-E2E6CAB3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Математика – это реальная жизнь!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5025CBDC-4E56-2F9D-FE3A-0FE63493B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004608"/>
            <a:ext cx="5232400" cy="348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D8AB43-A04E-EEFA-F656-63B5FBF81085}"/>
              </a:ext>
            </a:extLst>
          </p:cNvPr>
          <p:cNvSpPr txBox="1"/>
          <p:nvPr/>
        </p:nvSpPr>
        <p:spPr>
          <a:xfrm>
            <a:off x="571500" y="3619500"/>
            <a:ext cx="4965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С какой скоростью движется школьник, если после звонка он выбегает из класса за 5 секунд?</a:t>
            </a:r>
          </a:p>
        </p:txBody>
      </p:sp>
    </p:spTree>
    <p:extLst>
      <p:ext uri="{BB962C8B-B14F-4D97-AF65-F5344CB8AC3E}">
        <p14:creationId xmlns:p14="http://schemas.microsoft.com/office/powerpoint/2010/main" val="314192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6D0CB-443D-3E6E-110F-98E47865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/>
              <a:t>Что нужно сделать сегодня, чтоб стать успешным завтра?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3A2252-B0E0-6F2B-C080-E2E6CAB3C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Математика для жизни!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666B849-A0E1-4ABA-4050-BCBBE2568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79" t="37528" r="6151" b="10505"/>
          <a:stretch/>
        </p:blipFill>
        <p:spPr>
          <a:xfrm>
            <a:off x="380760" y="2620963"/>
            <a:ext cx="11430479" cy="397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9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190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Формирование функциональной грамотности на уроках математики</vt:lpstr>
      <vt:lpstr>Цель обучения ребёнка состоит в том, чтобы сделать его способным развиваться дальше без помощи учителя                                        Элберт Хаббард</vt:lpstr>
      <vt:lpstr>Математическая грамотность выражается:</vt:lpstr>
      <vt:lpstr>Что нужно сделать сегодня, чтоб стать успешным завтра?</vt:lpstr>
      <vt:lpstr>Что нужно сделать сегодня, чтоб стать успешным завтра?</vt:lpstr>
      <vt:lpstr>Что нужно сделать сегодня, чтоб стать успешным завтра?</vt:lpstr>
      <vt:lpstr>Что нужно сделать сегодня, чтоб стать успешным завтра?</vt:lpstr>
      <vt:lpstr>Что нужно сделать сегодня, чтоб стать успешным завтра?</vt:lpstr>
      <vt:lpstr>Что нужно сделать сегодня, чтоб стать успешным завтра?</vt:lpstr>
      <vt:lpstr>Мы учим  не для школы, а  для  жизни.                                        Хуторский А.В.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функциональной грамотности на уроках математики</dc:title>
  <dc:creator>Андрей</dc:creator>
  <cp:lastModifiedBy>Пользователь</cp:lastModifiedBy>
  <cp:revision>2</cp:revision>
  <dcterms:created xsi:type="dcterms:W3CDTF">2022-12-15T20:21:26Z</dcterms:created>
  <dcterms:modified xsi:type="dcterms:W3CDTF">2022-12-16T11:02:33Z</dcterms:modified>
</cp:coreProperties>
</file>