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4" r:id="rId3"/>
    <p:sldId id="256" r:id="rId4"/>
    <p:sldId id="265" r:id="rId5"/>
    <p:sldId id="273" r:id="rId6"/>
    <p:sldId id="274" r:id="rId7"/>
    <p:sldId id="275" r:id="rId8"/>
    <p:sldId id="258" r:id="rId9"/>
    <p:sldId id="259" r:id="rId10"/>
    <p:sldId id="260" r:id="rId11"/>
    <p:sldId id="276" r:id="rId12"/>
    <p:sldId id="277" r:id="rId13"/>
    <p:sldId id="280" r:id="rId14"/>
    <p:sldId id="269" r:id="rId15"/>
    <p:sldId id="266" r:id="rId16"/>
    <p:sldId id="271" r:id="rId17"/>
    <p:sldId id="272" r:id="rId18"/>
    <p:sldId id="270" r:id="rId19"/>
    <p:sldId id="262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07" autoAdjust="0"/>
    <p:restoredTop sz="94660"/>
  </p:normalViewPr>
  <p:slideViewPr>
    <p:cSldViewPr>
      <p:cViewPr varScale="1">
        <p:scale>
          <a:sx n="83" d="100"/>
          <a:sy n="83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C2FC-8863-4074-B02F-F04BE2F0E924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1EFA-228B-405D-95E2-74EFA1D66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81-1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60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6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7.wa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80.wa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69.wa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66.wa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1.wav" TargetMode="Externa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2.wav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0.wav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62.wav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64-1.wa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82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56.wav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65-1.wav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3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4.wa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75.wa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58.wav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83;&#1072;&#1085;&#1072;\Desktop\&#1060;&#1086;&#1088;&#1084;&#1080;&#1088;&#1086;&#1074;&#1072;&#1085;&#1080;&#1077;%20&#1075;&#1083;&#1086;&#1073;&#1072;&#1083;&#1100;&#1085;&#1099;&#1093;%20259.wav" TargetMode="Externa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3960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Формирование глобальных компетенций у младших школьников на уроках литературного чтения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484784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Смирнова Светлана Николаевна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СШ №51 г. Архангельска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Формирование глобальных 281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556792"/>
            <a:ext cx="4355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-изменение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климата;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-мировой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океан, вода;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питание;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-права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человека, 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76872"/>
            <a:ext cx="315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Знания глобальных проблем: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ормирование глобальных 26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052736"/>
            <a:ext cx="4355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-традиции и обычаи;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ередача социального опыта;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-воспитание и самовоспитание;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-патриотическое образование;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-гражданское воспитание.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76872"/>
            <a:ext cx="315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Знания глобальных проблем: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ормирование глобальных 27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26876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Раскрытие важности любви к природе и ответственности не только перед людьми, но и перед братьями нашими меньшими.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Приёмы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ормирования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глобальных компетенций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ормирование глобальных 27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7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26876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Убеждение в необходимости растить в себе мужество, отвагу, способность защитить ближнего.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Приёмы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ормирования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глобальных компетенций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ормирование глобальных 28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Кейс-метод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340768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активного анализа текста, основанный на решении конкретных задач.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Формирование глобальных 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4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700808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Составить  тонкие  и 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толстые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вопросы  к 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ассказу.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Приёмы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ормирования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глобальных компетенций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ормирование глобальных 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1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4888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340768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Жалостливый, милосердный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060848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Сжалился, увёз, ухаживал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92696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Самарянин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2924944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Любит всех, делает добро.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3717032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Истинно ближний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Формирование глобальных 27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048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Кластеры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west.userapi.com/sun9-4/s/v1/ig2/BMsar7Unj5koHu3OaqjnyjR7PdOHFh4b6-o6btdYkGHp7v2p_FqB0nA_Jp77gMFCV-k75RUzkS8MxUXyXEs4NTMg.jpg?size=2560x1355&amp;quality=95&amp;type=album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644008" y="1484784"/>
            <a:ext cx="4162327" cy="2203107"/>
          </a:xfrm>
          <a:prstGeom prst="rect">
            <a:avLst/>
          </a:prstGeom>
          <a:noFill/>
        </p:spPr>
      </p:pic>
      <p:pic>
        <p:nvPicPr>
          <p:cNvPr id="4" name="Формирование глобальных 27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9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«Три бабочки»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east.userapi.com/sun9-27/s/v1/ig2/2anJWO-hk0k7vT79ru0r2j-F0nbiXBcojADIt_IC19aVr6Ps9eZ4HopXIja6VSx-j69MqSajVxdFZToH-ObxIuOP.jpg?size=2012x1782&amp;quality=95&amp;type=album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 l="8451" t="53432" r="12113" b="770"/>
          <a:stretch>
            <a:fillRect/>
          </a:stretch>
        </p:blipFill>
        <p:spPr bwMode="auto">
          <a:xfrm>
            <a:off x="179512" y="2420888"/>
            <a:ext cx="4230470" cy="2160240"/>
          </a:xfrm>
          <a:prstGeom prst="rect">
            <a:avLst/>
          </a:prstGeom>
          <a:noFill/>
        </p:spPr>
      </p:pic>
      <p:pic>
        <p:nvPicPr>
          <p:cNvPr id="3076" name="Picture 4" descr="https://sun9-east.userapi.com/sun9-27/s/v1/ig2/2anJWO-hk0k7vT79ru0r2j-F0nbiXBcojADIt_IC19aVr6Ps9eZ4HopXIja6VSx-j69MqSajVxdFZToH-ObxIuOP.jpg?size=2012x1782&amp;quality=95&amp;type=album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 l="2640" t="713" r="1001" b="84383"/>
          <a:stretch>
            <a:fillRect/>
          </a:stretch>
        </p:blipFill>
        <p:spPr bwMode="auto">
          <a:xfrm>
            <a:off x="4499992" y="2708920"/>
            <a:ext cx="4536504" cy="621439"/>
          </a:xfrm>
          <a:prstGeom prst="rect">
            <a:avLst/>
          </a:prstGeom>
          <a:noFill/>
        </p:spPr>
      </p:pic>
      <p:pic>
        <p:nvPicPr>
          <p:cNvPr id="3078" name="Picture 6" descr="https://sun9-east.userapi.com/sun9-27/s/v1/ig2/2anJWO-hk0k7vT79ru0r2j-F0nbiXBcojADIt_IC19aVr6Ps9eZ4HopXIja6VSx-j69MqSajVxdFZToH-ObxIuOP.jpg?size=2012x1782&amp;quality=95&amp;type=album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 l="1746" t="15773" r="464" b="68454"/>
          <a:stretch>
            <a:fillRect/>
          </a:stretch>
        </p:blipFill>
        <p:spPr bwMode="auto">
          <a:xfrm>
            <a:off x="4427984" y="1484784"/>
            <a:ext cx="4536504" cy="648072"/>
          </a:xfrm>
          <a:prstGeom prst="rect">
            <a:avLst/>
          </a:prstGeom>
          <a:noFill/>
        </p:spPr>
      </p:pic>
      <p:pic>
        <p:nvPicPr>
          <p:cNvPr id="6" name="Формирование глобальных 27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1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Деятельность учителя при формировании глобальной компетентности школьников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83671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-проанализировать содержание и выявить потенциал;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34888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-включать задания на всех этапах урока;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42900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ыть собеседником на уроке.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Формирование глобальных 26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«Безграмотными в 21 веке будут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е, кто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меет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исать и читать, а те, кто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меет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читься, разучиваться и переучиваться»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evenimentulistoric.ro/wp-content/uploads/2021/06/Alvin_Toffler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096344" cy="2477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3789040"/>
            <a:ext cx="3938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Элвин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Тоффлер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Формирование глобальных 264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3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4076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Спасибо        за    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Формирование глобальных 28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476672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критически рассматривать с различных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точек зрения проблемы глобального характера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межкультурного взаимодействия;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 культурные, религиозные, политические, расовые и иные различия могут оказывать влияние на восприятие, суждения и взгляды – наши собственные и других.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Формирование глобальных 25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06084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Главные умения глобальных компетентностей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Способность критически оценивать информацию и ситуации глобального характера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Формирование глобальных 265-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4482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Главные умения глобальных компетентностей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Вступать в открытое уважительное взаимодействие с другими людьми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Формирование глобальных 27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06084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Главные умения глобальных компетентностей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Осознавать, как различия между людьми могут влиять на их взгляды, суждения, поступки.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Формирование глобальных 27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0080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Главные умения глобальных компетентностей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8884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Оценивать действия и их последствия.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Формирование глобальных 27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548680"/>
            <a:ext cx="275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компонента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12776"/>
            <a:ext cx="206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132856"/>
            <a:ext cx="4766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Когнитивные умения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852936"/>
            <a:ext cx="252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645024"/>
            <a:ext cx="38219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Общечеловеческие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1277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Формирование глобальных компетенций в современном образовании очень актуально. </a:t>
            </a:r>
          </a:p>
        </p:txBody>
      </p:sp>
      <p:pic>
        <p:nvPicPr>
          <p:cNvPr id="10" name="Формирование глобальных 25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0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700808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способность составлять представление 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глобальном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малого.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3449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Смысл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глобальной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компетенции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ормирование глобальных 259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3|7|8.2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4|3.6|4.5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9.5|1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7.5|18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342</Words>
  <Application>Microsoft Office PowerPoint</Application>
  <PresentationFormat>Экран (4:3)</PresentationFormat>
  <Paragraphs>68</Paragraphs>
  <Slides>20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Gerasimova</cp:lastModifiedBy>
  <cp:revision>29</cp:revision>
  <dcterms:created xsi:type="dcterms:W3CDTF">2022-12-10T07:30:30Z</dcterms:created>
  <dcterms:modified xsi:type="dcterms:W3CDTF">2022-12-20T08:18:46Z</dcterms:modified>
</cp:coreProperties>
</file>