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6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2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3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6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5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7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8FC55F-655E-4DBA-9889-E7F1903066C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D9D6AD-9C52-4DCC-BCB7-54DF87AC660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4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215 лет со дня первой публикации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74" y="731838"/>
            <a:ext cx="3522726" cy="5257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Меткие строки крыловских басен давно стали народными пословицами и поговорками: </a:t>
            </a:r>
          </a:p>
          <a:p>
            <a:r>
              <a:rPr lang="ru-RU" i="1" dirty="0" smtClean="0">
                <a:solidFill>
                  <a:schemeClr val="accent2"/>
                </a:solidFill>
              </a:rPr>
              <a:t>«А ларчик просто открывался»</a:t>
            </a:r>
          </a:p>
          <a:p>
            <a:r>
              <a:rPr lang="ru-RU" i="1" dirty="0" smtClean="0">
                <a:solidFill>
                  <a:schemeClr val="accent2"/>
                </a:solidFill>
              </a:rPr>
              <a:t>«Слона-то я и не приметил»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Крылов показал нам целый зверинец в своих баснях: 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/>
                </a:solidFill>
              </a:rPr>
              <a:t>«Ворона и лисица»</a:t>
            </a:r>
          </a:p>
          <a:p>
            <a:r>
              <a:rPr lang="ru-RU" i="1" dirty="0" smtClean="0">
                <a:solidFill>
                  <a:schemeClr val="accent2"/>
                </a:solidFill>
              </a:rPr>
              <a:t>«Волк и ягнёнок»</a:t>
            </a:r>
          </a:p>
          <a:p>
            <a:r>
              <a:rPr lang="ru-RU" i="1" dirty="0" smtClean="0">
                <a:solidFill>
                  <a:schemeClr val="accent2"/>
                </a:solidFill>
              </a:rPr>
              <a:t>«Осёл и соловей»</a:t>
            </a:r>
          </a:p>
        </p:txBody>
      </p:sp>
    </p:spTree>
    <p:extLst>
      <p:ext uri="{BB962C8B-B14F-4D97-AF65-F5344CB8AC3E}">
        <p14:creationId xmlns:p14="http://schemas.microsoft.com/office/powerpoint/2010/main" val="92562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190 лет со дня выхода в свет сказки в стихах П.П. Ершова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«За горами, за лесами,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За широкими морями.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Не на небе – на земле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Жил старик в одном селе…»</a:t>
            </a:r>
          </a:p>
          <a:p>
            <a:pPr algn="ctr"/>
            <a:r>
              <a:rPr lang="ru-RU" dirty="0" smtClean="0"/>
              <a:t>Это известная замечательная сказка повествует о дружбе простого крестьянского паренька Ивана и маленького конька, обладающего даром волшебства. С помощью Конька-Горбунка Иван совершает невероятные подвиги и в награду получает прекрасную Царь-девицу.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79" y="731838"/>
            <a:ext cx="4040317" cy="5257800"/>
          </a:xfrm>
        </p:spPr>
      </p:pic>
    </p:spTree>
    <p:extLst>
      <p:ext uri="{BB962C8B-B14F-4D97-AF65-F5344CB8AC3E}">
        <p14:creationId xmlns:p14="http://schemas.microsoft.com/office/powerpoint/2010/main" val="18613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9075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55 лет повести Б. Васильева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404948"/>
            <a:ext cx="4206240" cy="56562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55817"/>
            <a:ext cx="3200400" cy="3849387"/>
          </a:xfrm>
        </p:spPr>
        <p:txBody>
          <a:bodyPr/>
          <a:lstStyle/>
          <a:p>
            <a:pPr algn="ctr"/>
            <a:r>
              <a:rPr lang="ru-RU" dirty="0"/>
              <a:t>«А зори здесь тихие…» – эта пронзительная история поражает своей искренностью и драматизмом. Май 1942 года. Действие происходит на 171-м разъезде в карельской глуши. Здесь находится расчет зенитных установок. Старшина Федор Васков – комендант разъезда, понимал, что немцы хотят пробраться к стратегическим объектам, и их необходимо перехватить здесь. К нему прибывает отряд из пяти девушек-зенитчиц и Васков ведет их через топи, одному ему ведомой </a:t>
            </a:r>
            <a:r>
              <a:rPr lang="ru-RU" dirty="0" smtClean="0"/>
              <a:t>тропой….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9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078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135 лет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594359"/>
            <a:ext cx="3914548" cy="53165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94114"/>
            <a:ext cx="3200400" cy="44110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повесть, которая является одним из лучших произведений великолепного драматурга и классика юмористической прозы Джерома </a:t>
            </a:r>
            <a:r>
              <a:rPr lang="ru-RU" dirty="0" err="1"/>
              <a:t>Клапки</a:t>
            </a:r>
            <a:r>
              <a:rPr lang="ru-RU" dirty="0"/>
              <a:t> Джерома. Это история странствований по Темзе трех английских джентльменов и пса по имени </a:t>
            </a:r>
            <a:r>
              <a:rPr lang="ru-RU" dirty="0" err="1"/>
              <a:t>Монморанси</a:t>
            </a:r>
            <a:r>
              <a:rPr lang="ru-RU" dirty="0"/>
              <a:t>, которые попадают на своем пути в самые забавные и курьезные ситуации. Особого шарма произведению придают ироничная манера повествования и оригинальный английский юмор. Повесть «Трое в лодке, не считая собаки» неоднократно экранизировалась отечественными и зарубежными киностудиями.</a:t>
            </a:r>
          </a:p>
        </p:txBody>
      </p:sp>
    </p:spTree>
    <p:extLst>
      <p:ext uri="{BB962C8B-B14F-4D97-AF65-F5344CB8AC3E}">
        <p14:creationId xmlns:p14="http://schemas.microsoft.com/office/powerpoint/2010/main" val="385403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384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305 </a:t>
            </a:r>
            <a:r>
              <a:rPr lang="ru-RU" dirty="0">
                <a:solidFill>
                  <a:srgbClr val="7030A0"/>
                </a:solidFill>
              </a:rPr>
              <a:t>лет со дня публикации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542108"/>
            <a:ext cx="3837531" cy="53884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55371"/>
            <a:ext cx="3200400" cy="414983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«Жизнь</a:t>
            </a:r>
            <a:r>
              <a:rPr lang="ru-RU" dirty="0"/>
              <a:t>, необыкновенные и удивительные приключения РОБИНЗОНА КРУЗО, моряка из Йорка, прожившего двадцать восемь лет в полном одиночестве на необитаемом острове, у берегов Америки, близ устья великой реки Ориноко, куда он был выброшен кораблекрушением, во время которого весь экипаж корабля, кроме него, погиб, с изложением его неожиданного освобождения пиратами. Написано им самим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76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520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75 лет со дня первого издания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64793"/>
            <a:ext cx="3200400" cy="34248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самый первый из вышедших России (СССР) после Октябрьской </a:t>
            </a:r>
            <a:r>
              <a:rPr lang="ru-RU" dirty="0" smtClean="0"/>
              <a:t>революции </a:t>
            </a:r>
            <a:r>
              <a:rPr lang="ru-RU" dirty="0"/>
              <a:t>на сегодняшний день уникальный однотомный толковый словарь русского языка. 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этом словаре из всего огромного многообразия лексики современного литературного </a:t>
            </a:r>
            <a:r>
              <a:rPr lang="ru-RU" dirty="0" smtClean="0"/>
              <a:t>русского </a:t>
            </a:r>
            <a:r>
              <a:rPr lang="ru-RU" dirty="0"/>
              <a:t>языка был сформирован ее экстракт, в краткой и доступной форме описаны традиции русской литературной речи, сложившейся в середине </a:t>
            </a:r>
            <a:r>
              <a:rPr lang="ru-RU" dirty="0" smtClean="0"/>
              <a:t>прошлого </a:t>
            </a:r>
            <a:r>
              <a:rPr lang="ru-RU" dirty="0"/>
              <a:t>века. Работа над словарем, появившимся впервые в 1949 г., началась непосредственно перед Великой Отечественной войной.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89" y="731838"/>
            <a:ext cx="3839897" cy="5257800"/>
          </a:xfrm>
        </p:spPr>
      </p:pic>
    </p:spTree>
    <p:extLst>
      <p:ext uri="{BB962C8B-B14F-4D97-AF65-F5344CB8AC3E}">
        <p14:creationId xmlns:p14="http://schemas.microsoft.com/office/powerpoint/2010/main" val="20808586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428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Презентация PowerPoint</vt:lpstr>
      <vt:lpstr>215 лет со дня первой публикации</vt:lpstr>
      <vt:lpstr>190 лет со дня выхода в свет сказки в стихах П.П. Ершова</vt:lpstr>
      <vt:lpstr>55 лет повести Б. Васильева </vt:lpstr>
      <vt:lpstr>135 лет </vt:lpstr>
      <vt:lpstr>305 лет со дня публикации </vt:lpstr>
      <vt:lpstr>75 лет со дня первого издания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Студент</cp:lastModifiedBy>
  <cp:revision>10</cp:revision>
  <dcterms:created xsi:type="dcterms:W3CDTF">2024-10-18T08:26:18Z</dcterms:created>
  <dcterms:modified xsi:type="dcterms:W3CDTF">2024-10-22T08:13:22Z</dcterms:modified>
</cp:coreProperties>
</file>